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0"/>
  </p:notesMasterIdLst>
  <p:sldIdLst>
    <p:sldId id="397" r:id="rId2"/>
    <p:sldId id="393" r:id="rId3"/>
    <p:sldId id="392" r:id="rId4"/>
    <p:sldId id="394" r:id="rId5"/>
    <p:sldId id="395" r:id="rId6"/>
    <p:sldId id="396" r:id="rId7"/>
    <p:sldId id="389" r:id="rId8"/>
    <p:sldId id="398" r:id="rId9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663" userDrawn="1">
          <p15:clr>
            <a:srgbClr val="A4A3A4"/>
          </p15:clr>
        </p15:guide>
        <p15:guide id="3" orient="horz" pos="845" userDrawn="1">
          <p15:clr>
            <a:srgbClr val="A4A3A4"/>
          </p15:clr>
        </p15:guide>
        <p15:guide id="4" orient="horz" pos="2863" userDrawn="1">
          <p15:clr>
            <a:srgbClr val="A4A3A4"/>
          </p15:clr>
        </p15:guide>
        <p15:guide id="5" orient="horz" pos="1729" userDrawn="1">
          <p15:clr>
            <a:srgbClr val="A4A3A4"/>
          </p15:clr>
        </p15:guide>
        <p15:guide id="6" orient="horz" pos="2954" userDrawn="1">
          <p15:clr>
            <a:srgbClr val="A4A3A4"/>
          </p15:clr>
        </p15:guide>
        <p15:guide id="7" orient="horz" pos="1638" userDrawn="1">
          <p15:clr>
            <a:srgbClr val="A4A3A4"/>
          </p15:clr>
        </p15:guide>
        <p15:guide id="8" orient="horz" pos="4088" userDrawn="1">
          <p15:clr>
            <a:srgbClr val="A4A3A4"/>
          </p15:clr>
        </p15:guide>
        <p15:guide id="9" pos="484" userDrawn="1">
          <p15:clr>
            <a:srgbClr val="A4A3A4"/>
          </p15:clr>
        </p15:guide>
        <p15:guide id="10" pos="7469" userDrawn="1">
          <p15:clr>
            <a:srgbClr val="A4A3A4"/>
          </p15:clr>
        </p15:guide>
        <p15:guide id="11" pos="3900" userDrawn="1">
          <p15:clr>
            <a:srgbClr val="A4A3A4"/>
          </p15:clr>
        </p15:guide>
        <p15:guide id="12" pos="4021" userDrawn="1">
          <p15:clr>
            <a:srgbClr val="A4A3A4"/>
          </p15:clr>
        </p15:guide>
        <p15:guide id="13" pos="2132" userDrawn="1">
          <p15:clr>
            <a:srgbClr val="A4A3A4"/>
          </p15:clr>
        </p15:guide>
        <p15:guide id="14" pos="2252" userDrawn="1">
          <p15:clr>
            <a:srgbClr val="A4A3A4"/>
          </p15:clr>
        </p15:guide>
        <p15:guide id="15" pos="5669" userDrawn="1">
          <p15:clr>
            <a:srgbClr val="A4A3A4"/>
          </p15:clr>
        </p15:guide>
        <p15:guide id="16" pos="57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164"/>
        <p:guide orient="horz" pos="663"/>
        <p:guide orient="horz" pos="845"/>
        <p:guide orient="horz" pos="2863"/>
        <p:guide orient="horz" pos="1729"/>
        <p:guide orient="horz" pos="2954"/>
        <p:guide orient="horz" pos="1638"/>
        <p:guide orient="horz" pos="4088"/>
        <p:guide pos="484"/>
        <p:guide pos="7469"/>
        <p:guide pos="3900"/>
        <p:guide pos="4021"/>
        <p:guide pos="2132"/>
        <p:guide pos="2252"/>
        <p:guide pos="5669"/>
        <p:guide pos="57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D8010-C0BB-4109-B9B5-E0609759B664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840C8-DA57-4CE2-9578-38868B0FC3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0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8100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465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7628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768000" y="1332000"/>
            <a:ext cx="11040000" cy="5133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629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16000" y="5384367"/>
            <a:ext cx="8160000" cy="443198"/>
          </a:xfrm>
        </p:spPr>
        <p:txBody>
          <a:bodyPr anchor="b">
            <a:sp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6000" y="5879579"/>
            <a:ext cx="7680000" cy="6480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0" indent="0" algn="l">
              <a:buNone/>
              <a:defRPr i="1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Parallelogram 14"/>
          <p:cNvSpPr/>
          <p:nvPr userDrawn="1"/>
        </p:nvSpPr>
        <p:spPr>
          <a:xfrm>
            <a:off x="9264352" y="6030000"/>
            <a:ext cx="2256000" cy="828000"/>
          </a:xfrm>
          <a:prstGeom prst="parallelogram">
            <a:avLst>
              <a:gd name="adj" fmla="val 370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493" y="6231557"/>
            <a:ext cx="1234056" cy="42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22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ctrTitle"/>
          </p:nvPr>
        </p:nvSpPr>
        <p:spPr>
          <a:xfrm>
            <a:off x="7344000" y="1328400"/>
            <a:ext cx="4320000" cy="45848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3200"/>
              </a:lnSpc>
              <a:defRPr sz="3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-2415803" y="0"/>
            <a:ext cx="9655552" cy="6858000"/>
          </a:xfrm>
          <a:custGeom>
            <a:avLst/>
            <a:gdLst>
              <a:gd name="connsiteX0" fmla="*/ 0 w 7956788"/>
              <a:gd name="connsiteY0" fmla="*/ 6858000 h 6858000"/>
              <a:gd name="connsiteX1" fmla="*/ 2514623 w 7956788"/>
              <a:gd name="connsiteY1" fmla="*/ 0 h 6858000"/>
              <a:gd name="connsiteX2" fmla="*/ 7956788 w 7956788"/>
              <a:gd name="connsiteY2" fmla="*/ 0 h 6858000"/>
              <a:gd name="connsiteX3" fmla="*/ 5442165 w 7956788"/>
              <a:gd name="connsiteY3" fmla="*/ 6858000 h 6858000"/>
              <a:gd name="connsiteX4" fmla="*/ 0 w 7956788"/>
              <a:gd name="connsiteY4" fmla="*/ 6858000 h 6858000"/>
              <a:gd name="connsiteX0" fmla="*/ 0 w 5442188"/>
              <a:gd name="connsiteY0" fmla="*/ 6858000 h 6858000"/>
              <a:gd name="connsiteX1" fmla="*/ 23 w 5442188"/>
              <a:gd name="connsiteY1" fmla="*/ 0 h 6858000"/>
              <a:gd name="connsiteX2" fmla="*/ 5442188 w 5442188"/>
              <a:gd name="connsiteY2" fmla="*/ 0 h 6858000"/>
              <a:gd name="connsiteX3" fmla="*/ 2927565 w 5442188"/>
              <a:gd name="connsiteY3" fmla="*/ 6858000 h 6858000"/>
              <a:gd name="connsiteX4" fmla="*/ 0 w 5442188"/>
              <a:gd name="connsiteY4" fmla="*/ 6858000 h 6858000"/>
              <a:gd name="connsiteX0" fmla="*/ 0 w 5442188"/>
              <a:gd name="connsiteY0" fmla="*/ 6858000 h 6858000"/>
              <a:gd name="connsiteX1" fmla="*/ 23 w 5442188"/>
              <a:gd name="connsiteY1" fmla="*/ 0 h 6858000"/>
              <a:gd name="connsiteX2" fmla="*/ 5442188 w 5442188"/>
              <a:gd name="connsiteY2" fmla="*/ 0 h 6858000"/>
              <a:gd name="connsiteX3" fmla="*/ 3586039 w 5442188"/>
              <a:gd name="connsiteY3" fmla="*/ 6850876 h 6858000"/>
              <a:gd name="connsiteX4" fmla="*/ 0 w 5442188"/>
              <a:gd name="connsiteY4" fmla="*/ 6858000 h 6858000"/>
              <a:gd name="connsiteX0" fmla="*/ 0 w 5442188"/>
              <a:gd name="connsiteY0" fmla="*/ 6858000 h 7063915"/>
              <a:gd name="connsiteX1" fmla="*/ 23 w 5442188"/>
              <a:gd name="connsiteY1" fmla="*/ 0 h 7063915"/>
              <a:gd name="connsiteX2" fmla="*/ 5442188 w 5442188"/>
              <a:gd name="connsiteY2" fmla="*/ 0 h 7063915"/>
              <a:gd name="connsiteX3" fmla="*/ 3865187 w 5442188"/>
              <a:gd name="connsiteY3" fmla="*/ 7063915 h 7063915"/>
              <a:gd name="connsiteX4" fmla="*/ 0 w 5442188"/>
              <a:gd name="connsiteY4" fmla="*/ 6858000 h 7063915"/>
              <a:gd name="connsiteX0" fmla="*/ 0 w 5442188"/>
              <a:gd name="connsiteY0" fmla="*/ 6858000 h 6858000"/>
              <a:gd name="connsiteX1" fmla="*/ 23 w 5442188"/>
              <a:gd name="connsiteY1" fmla="*/ 0 h 6858000"/>
              <a:gd name="connsiteX2" fmla="*/ 5442188 w 5442188"/>
              <a:gd name="connsiteY2" fmla="*/ 0 h 6858000"/>
              <a:gd name="connsiteX3" fmla="*/ 3360257 w 5442188"/>
              <a:gd name="connsiteY3" fmla="*/ 6260929 h 6858000"/>
              <a:gd name="connsiteX4" fmla="*/ 0 w 5442188"/>
              <a:gd name="connsiteY4" fmla="*/ 6858000 h 6858000"/>
              <a:gd name="connsiteX0" fmla="*/ 0 w 5442188"/>
              <a:gd name="connsiteY0" fmla="*/ 6858000 h 6858000"/>
              <a:gd name="connsiteX1" fmla="*/ 23 w 5442188"/>
              <a:gd name="connsiteY1" fmla="*/ 0 h 6858000"/>
              <a:gd name="connsiteX2" fmla="*/ 5442188 w 5442188"/>
              <a:gd name="connsiteY2" fmla="*/ 0 h 6858000"/>
              <a:gd name="connsiteX3" fmla="*/ 3586037 w 5442188"/>
              <a:gd name="connsiteY3" fmla="*/ 6856339 h 6858000"/>
              <a:gd name="connsiteX4" fmla="*/ 0 w 5442188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2188" h="6858000">
                <a:moveTo>
                  <a:pt x="0" y="6858000"/>
                </a:moveTo>
                <a:cubicBezTo>
                  <a:pt x="8" y="4572000"/>
                  <a:pt x="15" y="2286000"/>
                  <a:pt x="23" y="0"/>
                </a:cubicBezTo>
                <a:lnTo>
                  <a:pt x="5442188" y="0"/>
                </a:lnTo>
                <a:lnTo>
                  <a:pt x="3586037" y="6856339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 rot="1200000">
            <a:off x="11488416" y="6555600"/>
            <a:ext cx="0" cy="32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 userDrawn="1"/>
        </p:nvSpPr>
        <p:spPr>
          <a:xfrm>
            <a:off x="9840000" y="-3600"/>
            <a:ext cx="1728000" cy="648000"/>
          </a:xfrm>
          <a:prstGeom prst="parallelogram">
            <a:avLst>
              <a:gd name="adj" fmla="val 35731"/>
            </a:avLst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1" y="198000"/>
            <a:ext cx="969265" cy="2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65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6"/>
          </p:nvPr>
        </p:nvSpPr>
        <p:spPr>
          <a:xfrm>
            <a:off x="768351" y="1332000"/>
            <a:ext cx="5422900" cy="5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7"/>
          </p:nvPr>
        </p:nvSpPr>
        <p:spPr>
          <a:xfrm>
            <a:off x="6384001" y="1332000"/>
            <a:ext cx="5422900" cy="5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19579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v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Medienplatzhalter 13"/>
          <p:cNvSpPr>
            <a:spLocks noGrp="1"/>
          </p:cNvSpPr>
          <p:nvPr>
            <p:ph type="media" sz="quarter" idx="13"/>
          </p:nvPr>
        </p:nvSpPr>
        <p:spPr>
          <a:xfrm>
            <a:off x="768000" y="774000"/>
            <a:ext cx="11040000" cy="56736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911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vi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Media Placeholder 6"/>
          <p:cNvSpPr>
            <a:spLocks noGrp="1"/>
          </p:cNvSpPr>
          <p:nvPr>
            <p:ph type="media" sz="quarter" idx="16"/>
          </p:nvPr>
        </p:nvSpPr>
        <p:spPr>
          <a:xfrm>
            <a:off x="768351" y="1332000"/>
            <a:ext cx="11040533" cy="5133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163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1200000">
            <a:off x="11488416" y="6484149"/>
            <a:ext cx="0" cy="4320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arallelogram 9"/>
          <p:cNvSpPr>
            <a:spLocks noChangeAspect="1"/>
          </p:cNvSpPr>
          <p:nvPr userDrawn="1"/>
        </p:nvSpPr>
        <p:spPr>
          <a:xfrm>
            <a:off x="7140903" y="0"/>
            <a:ext cx="6000668" cy="6858000"/>
          </a:xfrm>
          <a:prstGeom prst="parallelogram">
            <a:avLst>
              <a:gd name="adj" fmla="val 55688"/>
            </a:avLst>
          </a:prstGeom>
          <a:solidFill>
            <a:schemeClr val="tx2"/>
          </a:solidFill>
          <a:ln>
            <a:noFill/>
          </a:ln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Parallelogram 11"/>
          <p:cNvSpPr>
            <a:spLocks noChangeAspect="1"/>
          </p:cNvSpPr>
          <p:nvPr userDrawn="1"/>
        </p:nvSpPr>
        <p:spPr>
          <a:xfrm>
            <a:off x="5422653" y="0"/>
            <a:ext cx="7305739" cy="6858000"/>
          </a:xfrm>
          <a:prstGeom prst="parallelogram">
            <a:avLst>
              <a:gd name="adj" fmla="val 44996"/>
            </a:avLst>
          </a:prstGeom>
          <a:solidFill>
            <a:schemeClr val="tx2"/>
          </a:solidFill>
          <a:ln>
            <a:noFill/>
          </a:ln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1" name="Parallelogram 10"/>
          <p:cNvSpPr/>
          <p:nvPr userDrawn="1"/>
        </p:nvSpPr>
        <p:spPr>
          <a:xfrm>
            <a:off x="9840000" y="-3600"/>
            <a:ext cx="1728000" cy="648000"/>
          </a:xfrm>
          <a:prstGeom prst="parallelogram">
            <a:avLst>
              <a:gd name="adj" fmla="val 35731"/>
            </a:avLst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1" y="198000"/>
            <a:ext cx="969265" cy="240288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 noChangeAspect="1"/>
          </p:cNvSpPr>
          <p:nvPr>
            <p:ph type="pic" sz="quarter" idx="16"/>
          </p:nvPr>
        </p:nvSpPr>
        <p:spPr>
          <a:xfrm>
            <a:off x="-1251771" y="-1"/>
            <a:ext cx="11103721" cy="6856403"/>
          </a:xfrm>
          <a:custGeom>
            <a:avLst/>
            <a:gdLst>
              <a:gd name="connsiteX0" fmla="*/ 0 w 10296872"/>
              <a:gd name="connsiteY0" fmla="*/ 6858000 h 6858000"/>
              <a:gd name="connsiteX1" fmla="*/ 2457427 w 10296872"/>
              <a:gd name="connsiteY1" fmla="*/ 0 h 6858000"/>
              <a:gd name="connsiteX2" fmla="*/ 10296872 w 10296872"/>
              <a:gd name="connsiteY2" fmla="*/ 0 h 6858000"/>
              <a:gd name="connsiteX3" fmla="*/ 7839445 w 10296872"/>
              <a:gd name="connsiteY3" fmla="*/ 6858000 h 6858000"/>
              <a:gd name="connsiteX4" fmla="*/ 0 w 10296872"/>
              <a:gd name="connsiteY4" fmla="*/ 6858000 h 6858000"/>
              <a:gd name="connsiteX0" fmla="*/ 0 w 8172797"/>
              <a:gd name="connsiteY0" fmla="*/ 6867525 h 6867525"/>
              <a:gd name="connsiteX1" fmla="*/ 333352 w 8172797"/>
              <a:gd name="connsiteY1" fmla="*/ 0 h 6867525"/>
              <a:gd name="connsiteX2" fmla="*/ 8172797 w 8172797"/>
              <a:gd name="connsiteY2" fmla="*/ 0 h 6867525"/>
              <a:gd name="connsiteX3" fmla="*/ 5715370 w 8172797"/>
              <a:gd name="connsiteY3" fmla="*/ 6858000 h 6867525"/>
              <a:gd name="connsiteX4" fmla="*/ 0 w 8172797"/>
              <a:gd name="connsiteY4" fmla="*/ 6867525 h 6867525"/>
              <a:gd name="connsiteX0" fmla="*/ 9548 w 7839445"/>
              <a:gd name="connsiteY0" fmla="*/ 6867525 h 6867525"/>
              <a:gd name="connsiteX1" fmla="*/ 0 w 7839445"/>
              <a:gd name="connsiteY1" fmla="*/ 0 h 6867525"/>
              <a:gd name="connsiteX2" fmla="*/ 7839445 w 7839445"/>
              <a:gd name="connsiteY2" fmla="*/ 0 h 6867525"/>
              <a:gd name="connsiteX3" fmla="*/ 5382018 w 7839445"/>
              <a:gd name="connsiteY3" fmla="*/ 6858000 h 6867525"/>
              <a:gd name="connsiteX4" fmla="*/ 9548 w 7839445"/>
              <a:gd name="connsiteY4" fmla="*/ 6867525 h 6867525"/>
              <a:gd name="connsiteX0" fmla="*/ 424 w 7849371"/>
              <a:gd name="connsiteY0" fmla="*/ 6867525 h 6867525"/>
              <a:gd name="connsiteX1" fmla="*/ 9926 w 7849371"/>
              <a:gd name="connsiteY1" fmla="*/ 0 h 6867525"/>
              <a:gd name="connsiteX2" fmla="*/ 7849371 w 7849371"/>
              <a:gd name="connsiteY2" fmla="*/ 0 h 6867525"/>
              <a:gd name="connsiteX3" fmla="*/ 5391944 w 7849371"/>
              <a:gd name="connsiteY3" fmla="*/ 6858000 h 6867525"/>
              <a:gd name="connsiteX4" fmla="*/ 424 w 7849371"/>
              <a:gd name="connsiteY4" fmla="*/ 6867525 h 6867525"/>
              <a:gd name="connsiteX0" fmla="*/ 2597158 w 10446105"/>
              <a:gd name="connsiteY0" fmla="*/ 6867525 h 6867525"/>
              <a:gd name="connsiteX1" fmla="*/ 0 w 10446105"/>
              <a:gd name="connsiteY1" fmla="*/ 0 h 6867525"/>
              <a:gd name="connsiteX2" fmla="*/ 10446105 w 10446105"/>
              <a:gd name="connsiteY2" fmla="*/ 0 h 6867525"/>
              <a:gd name="connsiteX3" fmla="*/ 7988678 w 10446105"/>
              <a:gd name="connsiteY3" fmla="*/ 6858000 h 6867525"/>
              <a:gd name="connsiteX4" fmla="*/ 2597158 w 10446105"/>
              <a:gd name="connsiteY4" fmla="*/ 6867525 h 6867525"/>
              <a:gd name="connsiteX0" fmla="*/ 3215 w 10446105"/>
              <a:gd name="connsiteY0" fmla="*/ 6867525 h 6867525"/>
              <a:gd name="connsiteX1" fmla="*/ 0 w 10446105"/>
              <a:gd name="connsiteY1" fmla="*/ 0 h 6867525"/>
              <a:gd name="connsiteX2" fmla="*/ 10446105 w 10446105"/>
              <a:gd name="connsiteY2" fmla="*/ 0 h 6867525"/>
              <a:gd name="connsiteX3" fmla="*/ 7988678 w 10446105"/>
              <a:gd name="connsiteY3" fmla="*/ 6858000 h 6867525"/>
              <a:gd name="connsiteX4" fmla="*/ 3215 w 10446105"/>
              <a:gd name="connsiteY4" fmla="*/ 6867525 h 6867525"/>
              <a:gd name="connsiteX0" fmla="*/ 11142 w 10446105"/>
              <a:gd name="connsiteY0" fmla="*/ 6859599 h 6859599"/>
              <a:gd name="connsiteX1" fmla="*/ 0 w 10446105"/>
              <a:gd name="connsiteY1" fmla="*/ 0 h 6859599"/>
              <a:gd name="connsiteX2" fmla="*/ 10446105 w 10446105"/>
              <a:gd name="connsiteY2" fmla="*/ 0 h 6859599"/>
              <a:gd name="connsiteX3" fmla="*/ 7988678 w 10446105"/>
              <a:gd name="connsiteY3" fmla="*/ 6858000 h 6859599"/>
              <a:gd name="connsiteX4" fmla="*/ 11142 w 10446105"/>
              <a:gd name="connsiteY4" fmla="*/ 6859599 h 6859599"/>
              <a:gd name="connsiteX0" fmla="*/ 11142 w 10446105"/>
              <a:gd name="connsiteY0" fmla="*/ 6859599 h 6859599"/>
              <a:gd name="connsiteX1" fmla="*/ 0 w 10446105"/>
              <a:gd name="connsiteY1" fmla="*/ 0 h 6859599"/>
              <a:gd name="connsiteX2" fmla="*/ 10446105 w 10446105"/>
              <a:gd name="connsiteY2" fmla="*/ 0 h 6859599"/>
              <a:gd name="connsiteX3" fmla="*/ 7988678 w 10446105"/>
              <a:gd name="connsiteY3" fmla="*/ 6858000 h 6859599"/>
              <a:gd name="connsiteX4" fmla="*/ 11142 w 10446105"/>
              <a:gd name="connsiteY4" fmla="*/ 6859599 h 6859599"/>
              <a:gd name="connsiteX0" fmla="*/ 3216 w 10446105"/>
              <a:gd name="connsiteY0" fmla="*/ 6859599 h 6859599"/>
              <a:gd name="connsiteX1" fmla="*/ 0 w 10446105"/>
              <a:gd name="connsiteY1" fmla="*/ 0 h 6859599"/>
              <a:gd name="connsiteX2" fmla="*/ 10446105 w 10446105"/>
              <a:gd name="connsiteY2" fmla="*/ 0 h 6859599"/>
              <a:gd name="connsiteX3" fmla="*/ 7988678 w 10446105"/>
              <a:gd name="connsiteY3" fmla="*/ 6858000 h 6859599"/>
              <a:gd name="connsiteX4" fmla="*/ 3216 w 10446105"/>
              <a:gd name="connsiteY4" fmla="*/ 6859599 h 6859599"/>
              <a:gd name="connsiteX0" fmla="*/ 581 w 10451397"/>
              <a:gd name="connsiteY0" fmla="*/ 6859599 h 6859599"/>
              <a:gd name="connsiteX1" fmla="*/ 5292 w 10451397"/>
              <a:gd name="connsiteY1" fmla="*/ 0 h 6859599"/>
              <a:gd name="connsiteX2" fmla="*/ 10451397 w 10451397"/>
              <a:gd name="connsiteY2" fmla="*/ 0 h 6859599"/>
              <a:gd name="connsiteX3" fmla="*/ 7993970 w 10451397"/>
              <a:gd name="connsiteY3" fmla="*/ 6858000 h 6859599"/>
              <a:gd name="connsiteX4" fmla="*/ 581 w 10451397"/>
              <a:gd name="connsiteY4" fmla="*/ 6859599 h 6859599"/>
              <a:gd name="connsiteX0" fmla="*/ 4 w 10450820"/>
              <a:gd name="connsiteY0" fmla="*/ 6859599 h 6859599"/>
              <a:gd name="connsiteX1" fmla="*/ 2121088 w 10450820"/>
              <a:gd name="connsiteY1" fmla="*/ 0 h 6859599"/>
              <a:gd name="connsiteX2" fmla="*/ 10450820 w 10450820"/>
              <a:gd name="connsiteY2" fmla="*/ 0 h 6859599"/>
              <a:gd name="connsiteX3" fmla="*/ 7993393 w 10450820"/>
              <a:gd name="connsiteY3" fmla="*/ 6858000 h 6859599"/>
              <a:gd name="connsiteX4" fmla="*/ 4 w 10450820"/>
              <a:gd name="connsiteY4" fmla="*/ 6859599 h 6859599"/>
              <a:gd name="connsiteX0" fmla="*/ 91003 w 8329732"/>
              <a:gd name="connsiteY0" fmla="*/ 6861197 h 6861197"/>
              <a:gd name="connsiteX1" fmla="*/ 0 w 8329732"/>
              <a:gd name="connsiteY1" fmla="*/ 0 h 6861197"/>
              <a:gd name="connsiteX2" fmla="*/ 8329732 w 8329732"/>
              <a:gd name="connsiteY2" fmla="*/ 0 h 6861197"/>
              <a:gd name="connsiteX3" fmla="*/ 5872305 w 8329732"/>
              <a:gd name="connsiteY3" fmla="*/ 6858000 h 6861197"/>
              <a:gd name="connsiteX4" fmla="*/ 91003 w 8329732"/>
              <a:gd name="connsiteY4" fmla="*/ 6861197 h 6861197"/>
              <a:gd name="connsiteX0" fmla="*/ 48483 w 8329732"/>
              <a:gd name="connsiteY0" fmla="*/ 6852161 h 6858000"/>
              <a:gd name="connsiteX1" fmla="*/ 0 w 8329732"/>
              <a:gd name="connsiteY1" fmla="*/ 0 h 6858000"/>
              <a:gd name="connsiteX2" fmla="*/ 8329732 w 8329732"/>
              <a:gd name="connsiteY2" fmla="*/ 0 h 6858000"/>
              <a:gd name="connsiteX3" fmla="*/ 5872305 w 8329732"/>
              <a:gd name="connsiteY3" fmla="*/ 6858000 h 6858000"/>
              <a:gd name="connsiteX4" fmla="*/ 48483 w 8329732"/>
              <a:gd name="connsiteY4" fmla="*/ 68521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732" h="6858000">
                <a:moveTo>
                  <a:pt x="48483" y="6852161"/>
                </a:moveTo>
                <a:cubicBezTo>
                  <a:pt x="45300" y="4562986"/>
                  <a:pt x="3183" y="2289175"/>
                  <a:pt x="0" y="0"/>
                </a:cubicBezTo>
                <a:lnTo>
                  <a:pt x="8329732" y="0"/>
                </a:lnTo>
                <a:lnTo>
                  <a:pt x="5872305" y="6858000"/>
                </a:lnTo>
                <a:lnTo>
                  <a:pt x="48483" y="6852161"/>
                </a:lnTo>
                <a:close/>
              </a:path>
            </a:pathLst>
          </a:custGeom>
          <a:solidFill>
            <a:schemeClr val="tx2"/>
          </a:solidFill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50119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>
            <a:spLocks noChangeAspect="1"/>
          </p:cNvSpPr>
          <p:nvPr userDrawn="1"/>
        </p:nvSpPr>
        <p:spPr>
          <a:xfrm>
            <a:off x="7140903" y="0"/>
            <a:ext cx="6000668" cy="6858000"/>
          </a:xfrm>
          <a:prstGeom prst="parallelogram">
            <a:avLst>
              <a:gd name="adj" fmla="val 55688"/>
            </a:avLst>
          </a:prstGeom>
          <a:solidFill>
            <a:schemeClr val="tx2"/>
          </a:solidFill>
          <a:ln>
            <a:noFill/>
          </a:ln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8" name="Parallelogram 17"/>
          <p:cNvSpPr>
            <a:spLocks noChangeAspect="1"/>
          </p:cNvSpPr>
          <p:nvPr userDrawn="1"/>
        </p:nvSpPr>
        <p:spPr>
          <a:xfrm>
            <a:off x="5422653" y="0"/>
            <a:ext cx="7305739" cy="6858000"/>
          </a:xfrm>
          <a:prstGeom prst="parallelogram">
            <a:avLst>
              <a:gd name="adj" fmla="val 44996"/>
            </a:avLst>
          </a:prstGeom>
          <a:solidFill>
            <a:schemeClr val="tx2"/>
          </a:solidFill>
          <a:ln>
            <a:noFill/>
          </a:ln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1" name="Picture Placeholder 12"/>
          <p:cNvSpPr>
            <a:spLocks noGrp="1" noChangeAspect="1"/>
          </p:cNvSpPr>
          <p:nvPr>
            <p:ph type="pic" sz="quarter" idx="16"/>
          </p:nvPr>
        </p:nvSpPr>
        <p:spPr>
          <a:xfrm>
            <a:off x="-1251771" y="-1"/>
            <a:ext cx="11103721" cy="6856403"/>
          </a:xfrm>
          <a:custGeom>
            <a:avLst/>
            <a:gdLst>
              <a:gd name="connsiteX0" fmla="*/ 0 w 10296872"/>
              <a:gd name="connsiteY0" fmla="*/ 6858000 h 6858000"/>
              <a:gd name="connsiteX1" fmla="*/ 2457427 w 10296872"/>
              <a:gd name="connsiteY1" fmla="*/ 0 h 6858000"/>
              <a:gd name="connsiteX2" fmla="*/ 10296872 w 10296872"/>
              <a:gd name="connsiteY2" fmla="*/ 0 h 6858000"/>
              <a:gd name="connsiteX3" fmla="*/ 7839445 w 10296872"/>
              <a:gd name="connsiteY3" fmla="*/ 6858000 h 6858000"/>
              <a:gd name="connsiteX4" fmla="*/ 0 w 10296872"/>
              <a:gd name="connsiteY4" fmla="*/ 6858000 h 6858000"/>
              <a:gd name="connsiteX0" fmla="*/ 0 w 8172797"/>
              <a:gd name="connsiteY0" fmla="*/ 6867525 h 6867525"/>
              <a:gd name="connsiteX1" fmla="*/ 333352 w 8172797"/>
              <a:gd name="connsiteY1" fmla="*/ 0 h 6867525"/>
              <a:gd name="connsiteX2" fmla="*/ 8172797 w 8172797"/>
              <a:gd name="connsiteY2" fmla="*/ 0 h 6867525"/>
              <a:gd name="connsiteX3" fmla="*/ 5715370 w 8172797"/>
              <a:gd name="connsiteY3" fmla="*/ 6858000 h 6867525"/>
              <a:gd name="connsiteX4" fmla="*/ 0 w 8172797"/>
              <a:gd name="connsiteY4" fmla="*/ 6867525 h 6867525"/>
              <a:gd name="connsiteX0" fmla="*/ 9548 w 7839445"/>
              <a:gd name="connsiteY0" fmla="*/ 6867525 h 6867525"/>
              <a:gd name="connsiteX1" fmla="*/ 0 w 7839445"/>
              <a:gd name="connsiteY1" fmla="*/ 0 h 6867525"/>
              <a:gd name="connsiteX2" fmla="*/ 7839445 w 7839445"/>
              <a:gd name="connsiteY2" fmla="*/ 0 h 6867525"/>
              <a:gd name="connsiteX3" fmla="*/ 5382018 w 7839445"/>
              <a:gd name="connsiteY3" fmla="*/ 6858000 h 6867525"/>
              <a:gd name="connsiteX4" fmla="*/ 9548 w 7839445"/>
              <a:gd name="connsiteY4" fmla="*/ 6867525 h 6867525"/>
              <a:gd name="connsiteX0" fmla="*/ 424 w 7849371"/>
              <a:gd name="connsiteY0" fmla="*/ 6867525 h 6867525"/>
              <a:gd name="connsiteX1" fmla="*/ 9926 w 7849371"/>
              <a:gd name="connsiteY1" fmla="*/ 0 h 6867525"/>
              <a:gd name="connsiteX2" fmla="*/ 7849371 w 7849371"/>
              <a:gd name="connsiteY2" fmla="*/ 0 h 6867525"/>
              <a:gd name="connsiteX3" fmla="*/ 5391944 w 7849371"/>
              <a:gd name="connsiteY3" fmla="*/ 6858000 h 6867525"/>
              <a:gd name="connsiteX4" fmla="*/ 424 w 7849371"/>
              <a:gd name="connsiteY4" fmla="*/ 6867525 h 6867525"/>
              <a:gd name="connsiteX0" fmla="*/ 2597158 w 10446105"/>
              <a:gd name="connsiteY0" fmla="*/ 6867525 h 6867525"/>
              <a:gd name="connsiteX1" fmla="*/ 0 w 10446105"/>
              <a:gd name="connsiteY1" fmla="*/ 0 h 6867525"/>
              <a:gd name="connsiteX2" fmla="*/ 10446105 w 10446105"/>
              <a:gd name="connsiteY2" fmla="*/ 0 h 6867525"/>
              <a:gd name="connsiteX3" fmla="*/ 7988678 w 10446105"/>
              <a:gd name="connsiteY3" fmla="*/ 6858000 h 6867525"/>
              <a:gd name="connsiteX4" fmla="*/ 2597158 w 10446105"/>
              <a:gd name="connsiteY4" fmla="*/ 6867525 h 6867525"/>
              <a:gd name="connsiteX0" fmla="*/ 3215 w 10446105"/>
              <a:gd name="connsiteY0" fmla="*/ 6867525 h 6867525"/>
              <a:gd name="connsiteX1" fmla="*/ 0 w 10446105"/>
              <a:gd name="connsiteY1" fmla="*/ 0 h 6867525"/>
              <a:gd name="connsiteX2" fmla="*/ 10446105 w 10446105"/>
              <a:gd name="connsiteY2" fmla="*/ 0 h 6867525"/>
              <a:gd name="connsiteX3" fmla="*/ 7988678 w 10446105"/>
              <a:gd name="connsiteY3" fmla="*/ 6858000 h 6867525"/>
              <a:gd name="connsiteX4" fmla="*/ 3215 w 10446105"/>
              <a:gd name="connsiteY4" fmla="*/ 6867525 h 6867525"/>
              <a:gd name="connsiteX0" fmla="*/ 11142 w 10446105"/>
              <a:gd name="connsiteY0" fmla="*/ 6859599 h 6859599"/>
              <a:gd name="connsiteX1" fmla="*/ 0 w 10446105"/>
              <a:gd name="connsiteY1" fmla="*/ 0 h 6859599"/>
              <a:gd name="connsiteX2" fmla="*/ 10446105 w 10446105"/>
              <a:gd name="connsiteY2" fmla="*/ 0 h 6859599"/>
              <a:gd name="connsiteX3" fmla="*/ 7988678 w 10446105"/>
              <a:gd name="connsiteY3" fmla="*/ 6858000 h 6859599"/>
              <a:gd name="connsiteX4" fmla="*/ 11142 w 10446105"/>
              <a:gd name="connsiteY4" fmla="*/ 6859599 h 6859599"/>
              <a:gd name="connsiteX0" fmla="*/ 11142 w 10446105"/>
              <a:gd name="connsiteY0" fmla="*/ 6859599 h 6859599"/>
              <a:gd name="connsiteX1" fmla="*/ 0 w 10446105"/>
              <a:gd name="connsiteY1" fmla="*/ 0 h 6859599"/>
              <a:gd name="connsiteX2" fmla="*/ 10446105 w 10446105"/>
              <a:gd name="connsiteY2" fmla="*/ 0 h 6859599"/>
              <a:gd name="connsiteX3" fmla="*/ 7988678 w 10446105"/>
              <a:gd name="connsiteY3" fmla="*/ 6858000 h 6859599"/>
              <a:gd name="connsiteX4" fmla="*/ 11142 w 10446105"/>
              <a:gd name="connsiteY4" fmla="*/ 6859599 h 6859599"/>
              <a:gd name="connsiteX0" fmla="*/ 3216 w 10446105"/>
              <a:gd name="connsiteY0" fmla="*/ 6859599 h 6859599"/>
              <a:gd name="connsiteX1" fmla="*/ 0 w 10446105"/>
              <a:gd name="connsiteY1" fmla="*/ 0 h 6859599"/>
              <a:gd name="connsiteX2" fmla="*/ 10446105 w 10446105"/>
              <a:gd name="connsiteY2" fmla="*/ 0 h 6859599"/>
              <a:gd name="connsiteX3" fmla="*/ 7988678 w 10446105"/>
              <a:gd name="connsiteY3" fmla="*/ 6858000 h 6859599"/>
              <a:gd name="connsiteX4" fmla="*/ 3216 w 10446105"/>
              <a:gd name="connsiteY4" fmla="*/ 6859599 h 6859599"/>
              <a:gd name="connsiteX0" fmla="*/ 581 w 10451397"/>
              <a:gd name="connsiteY0" fmla="*/ 6859599 h 6859599"/>
              <a:gd name="connsiteX1" fmla="*/ 5292 w 10451397"/>
              <a:gd name="connsiteY1" fmla="*/ 0 h 6859599"/>
              <a:gd name="connsiteX2" fmla="*/ 10451397 w 10451397"/>
              <a:gd name="connsiteY2" fmla="*/ 0 h 6859599"/>
              <a:gd name="connsiteX3" fmla="*/ 7993970 w 10451397"/>
              <a:gd name="connsiteY3" fmla="*/ 6858000 h 6859599"/>
              <a:gd name="connsiteX4" fmla="*/ 581 w 10451397"/>
              <a:gd name="connsiteY4" fmla="*/ 6859599 h 6859599"/>
              <a:gd name="connsiteX0" fmla="*/ 4 w 10450820"/>
              <a:gd name="connsiteY0" fmla="*/ 6859599 h 6859599"/>
              <a:gd name="connsiteX1" fmla="*/ 2121088 w 10450820"/>
              <a:gd name="connsiteY1" fmla="*/ 0 h 6859599"/>
              <a:gd name="connsiteX2" fmla="*/ 10450820 w 10450820"/>
              <a:gd name="connsiteY2" fmla="*/ 0 h 6859599"/>
              <a:gd name="connsiteX3" fmla="*/ 7993393 w 10450820"/>
              <a:gd name="connsiteY3" fmla="*/ 6858000 h 6859599"/>
              <a:gd name="connsiteX4" fmla="*/ 4 w 10450820"/>
              <a:gd name="connsiteY4" fmla="*/ 6859599 h 6859599"/>
              <a:gd name="connsiteX0" fmla="*/ 91003 w 8329732"/>
              <a:gd name="connsiteY0" fmla="*/ 6861197 h 6861197"/>
              <a:gd name="connsiteX1" fmla="*/ 0 w 8329732"/>
              <a:gd name="connsiteY1" fmla="*/ 0 h 6861197"/>
              <a:gd name="connsiteX2" fmla="*/ 8329732 w 8329732"/>
              <a:gd name="connsiteY2" fmla="*/ 0 h 6861197"/>
              <a:gd name="connsiteX3" fmla="*/ 5872305 w 8329732"/>
              <a:gd name="connsiteY3" fmla="*/ 6858000 h 6861197"/>
              <a:gd name="connsiteX4" fmla="*/ 91003 w 8329732"/>
              <a:gd name="connsiteY4" fmla="*/ 6861197 h 6861197"/>
              <a:gd name="connsiteX0" fmla="*/ 48483 w 8329732"/>
              <a:gd name="connsiteY0" fmla="*/ 6852161 h 6858000"/>
              <a:gd name="connsiteX1" fmla="*/ 0 w 8329732"/>
              <a:gd name="connsiteY1" fmla="*/ 0 h 6858000"/>
              <a:gd name="connsiteX2" fmla="*/ 8329732 w 8329732"/>
              <a:gd name="connsiteY2" fmla="*/ 0 h 6858000"/>
              <a:gd name="connsiteX3" fmla="*/ 5872305 w 8329732"/>
              <a:gd name="connsiteY3" fmla="*/ 6858000 h 6858000"/>
              <a:gd name="connsiteX4" fmla="*/ 48483 w 8329732"/>
              <a:gd name="connsiteY4" fmla="*/ 68521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732" h="6858000">
                <a:moveTo>
                  <a:pt x="48483" y="6852161"/>
                </a:moveTo>
                <a:cubicBezTo>
                  <a:pt x="45300" y="4562986"/>
                  <a:pt x="3183" y="2289175"/>
                  <a:pt x="0" y="0"/>
                </a:cubicBezTo>
                <a:lnTo>
                  <a:pt x="8329732" y="0"/>
                </a:lnTo>
                <a:lnTo>
                  <a:pt x="5872305" y="6858000"/>
                </a:lnTo>
                <a:lnTo>
                  <a:pt x="48483" y="6852161"/>
                </a:lnTo>
                <a:close/>
              </a:path>
            </a:pathLst>
          </a:custGeom>
          <a:solidFill>
            <a:schemeClr val="tx2"/>
          </a:solidFill>
          <a:effectLst>
            <a:outerShdw blurRad="254000" dist="38100" algn="l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rot="1200000">
            <a:off x="11488416" y="6484149"/>
            <a:ext cx="0" cy="4320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68351" y="5472000"/>
            <a:ext cx="6575788" cy="1117600"/>
          </a:xfrm>
        </p:spPr>
        <p:txBody>
          <a:bodyPr anchor="ctr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arallelogram 10"/>
          <p:cNvSpPr/>
          <p:nvPr userDrawn="1"/>
        </p:nvSpPr>
        <p:spPr>
          <a:xfrm>
            <a:off x="9840000" y="-3600"/>
            <a:ext cx="1728000" cy="648000"/>
          </a:xfrm>
          <a:prstGeom prst="parallelogram">
            <a:avLst>
              <a:gd name="adj" fmla="val 35731"/>
            </a:avLst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1" y="198000"/>
            <a:ext cx="969265" cy="2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6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3895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3" name="Picture Placeholder 7"/>
          <p:cNvSpPr>
            <a:spLocks noGrp="1" noChangeAspect="1"/>
          </p:cNvSpPr>
          <p:nvPr>
            <p:ph type="pic" sz="quarter" idx="20"/>
          </p:nvPr>
        </p:nvSpPr>
        <p:spPr>
          <a:xfrm>
            <a:off x="5376000" y="1484784"/>
            <a:ext cx="7147635" cy="4845600"/>
          </a:xfrm>
          <a:custGeom>
            <a:avLst/>
            <a:gdLst>
              <a:gd name="connsiteX0" fmla="*/ 0 w 6804756"/>
              <a:gd name="connsiteY0" fmla="*/ 4680483 h 4680483"/>
              <a:gd name="connsiteX1" fmla="*/ 1703509 w 6804756"/>
              <a:gd name="connsiteY1" fmla="*/ 0 h 4680483"/>
              <a:gd name="connsiteX2" fmla="*/ 6804756 w 6804756"/>
              <a:gd name="connsiteY2" fmla="*/ 0 h 4680483"/>
              <a:gd name="connsiteX3" fmla="*/ 5101247 w 6804756"/>
              <a:gd name="connsiteY3" fmla="*/ 4680483 h 4680483"/>
              <a:gd name="connsiteX4" fmla="*/ 0 w 6804756"/>
              <a:gd name="connsiteY4" fmla="*/ 4680483 h 4680483"/>
              <a:gd name="connsiteX0" fmla="*/ 0 w 5118831"/>
              <a:gd name="connsiteY0" fmla="*/ 4680483 h 4680483"/>
              <a:gd name="connsiteX1" fmla="*/ 1703509 w 5118831"/>
              <a:gd name="connsiteY1" fmla="*/ 0 h 4680483"/>
              <a:gd name="connsiteX2" fmla="*/ 5118831 w 5118831"/>
              <a:gd name="connsiteY2" fmla="*/ 0 h 4680483"/>
              <a:gd name="connsiteX3" fmla="*/ 5101247 w 5118831"/>
              <a:gd name="connsiteY3" fmla="*/ 4680483 h 4680483"/>
              <a:gd name="connsiteX4" fmla="*/ 0 w 5118831"/>
              <a:gd name="connsiteY4" fmla="*/ 4680483 h 4680483"/>
              <a:gd name="connsiteX0" fmla="*/ 0 w 7069522"/>
              <a:gd name="connsiteY0" fmla="*/ 4680483 h 4680483"/>
              <a:gd name="connsiteX1" fmla="*/ 1703509 w 7069522"/>
              <a:gd name="connsiteY1" fmla="*/ 0 h 4680483"/>
              <a:gd name="connsiteX2" fmla="*/ 7069522 w 7069522"/>
              <a:gd name="connsiteY2" fmla="*/ 0 h 4680483"/>
              <a:gd name="connsiteX3" fmla="*/ 5101247 w 7069522"/>
              <a:gd name="connsiteY3" fmla="*/ 4680483 h 4680483"/>
              <a:gd name="connsiteX4" fmla="*/ 0 w 7069522"/>
              <a:gd name="connsiteY4" fmla="*/ 4680483 h 4680483"/>
              <a:gd name="connsiteX0" fmla="*/ 0 w 7168376"/>
              <a:gd name="connsiteY0" fmla="*/ 4680483 h 4680483"/>
              <a:gd name="connsiteX1" fmla="*/ 1703509 w 7168376"/>
              <a:gd name="connsiteY1" fmla="*/ 0 h 4680483"/>
              <a:gd name="connsiteX2" fmla="*/ 7069522 w 7168376"/>
              <a:gd name="connsiteY2" fmla="*/ 0 h 4680483"/>
              <a:gd name="connsiteX3" fmla="*/ 7168150 w 7168376"/>
              <a:gd name="connsiteY3" fmla="*/ 4672182 h 4680483"/>
              <a:gd name="connsiteX4" fmla="*/ 0 w 7168376"/>
              <a:gd name="connsiteY4" fmla="*/ 4680483 h 4680483"/>
              <a:gd name="connsiteX0" fmla="*/ 0 w 7741085"/>
              <a:gd name="connsiteY0" fmla="*/ 4680483 h 4680483"/>
              <a:gd name="connsiteX1" fmla="*/ 1703509 w 7741085"/>
              <a:gd name="connsiteY1" fmla="*/ 0 h 4680483"/>
              <a:gd name="connsiteX2" fmla="*/ 7741085 w 7741085"/>
              <a:gd name="connsiteY2" fmla="*/ 0 h 4680483"/>
              <a:gd name="connsiteX3" fmla="*/ 7168150 w 7741085"/>
              <a:gd name="connsiteY3" fmla="*/ 4672182 h 4680483"/>
              <a:gd name="connsiteX4" fmla="*/ 0 w 7741085"/>
              <a:gd name="connsiteY4" fmla="*/ 4680483 h 4680483"/>
              <a:gd name="connsiteX0" fmla="*/ 0 w 7741085"/>
              <a:gd name="connsiteY0" fmla="*/ 4680483 h 4680483"/>
              <a:gd name="connsiteX1" fmla="*/ 1703509 w 7741085"/>
              <a:gd name="connsiteY1" fmla="*/ 0 h 4680483"/>
              <a:gd name="connsiteX2" fmla="*/ 7741085 w 7741085"/>
              <a:gd name="connsiteY2" fmla="*/ 0 h 4680483"/>
              <a:gd name="connsiteX3" fmla="*/ 7693721 w 7741085"/>
              <a:gd name="connsiteY3" fmla="*/ 4672183 h 4680483"/>
              <a:gd name="connsiteX4" fmla="*/ 0 w 7741085"/>
              <a:gd name="connsiteY4" fmla="*/ 4680483 h 4680483"/>
              <a:gd name="connsiteX0" fmla="*/ 0 w 7693731"/>
              <a:gd name="connsiteY0" fmla="*/ 4680483 h 4680483"/>
              <a:gd name="connsiteX1" fmla="*/ 1703509 w 7693731"/>
              <a:gd name="connsiteY1" fmla="*/ 0 h 4680483"/>
              <a:gd name="connsiteX2" fmla="*/ 5302688 w 7693731"/>
              <a:gd name="connsiteY2" fmla="*/ 0 h 4680483"/>
              <a:gd name="connsiteX3" fmla="*/ 7693721 w 7693731"/>
              <a:gd name="connsiteY3" fmla="*/ 4672183 h 4680483"/>
              <a:gd name="connsiteX4" fmla="*/ 0 w 7693731"/>
              <a:gd name="connsiteY4" fmla="*/ 4680483 h 4680483"/>
              <a:gd name="connsiteX0" fmla="*/ 0 w 5302688"/>
              <a:gd name="connsiteY0" fmla="*/ 4680483 h 4680483"/>
              <a:gd name="connsiteX1" fmla="*/ 1703509 w 5302688"/>
              <a:gd name="connsiteY1" fmla="*/ 0 h 4680483"/>
              <a:gd name="connsiteX2" fmla="*/ 5302688 w 5302688"/>
              <a:gd name="connsiteY2" fmla="*/ 0 h 4680483"/>
              <a:gd name="connsiteX3" fmla="*/ 5163207 w 5302688"/>
              <a:gd name="connsiteY3" fmla="*/ 4677602 h 4680483"/>
              <a:gd name="connsiteX4" fmla="*/ 0 w 5302688"/>
              <a:gd name="connsiteY4" fmla="*/ 4680483 h 4680483"/>
              <a:gd name="connsiteX0" fmla="*/ 0 w 5178059"/>
              <a:gd name="connsiteY0" fmla="*/ 4680483 h 4680483"/>
              <a:gd name="connsiteX1" fmla="*/ 1703509 w 5178059"/>
              <a:gd name="connsiteY1" fmla="*/ 0 h 4680483"/>
              <a:gd name="connsiteX2" fmla="*/ 5178059 w 5178059"/>
              <a:gd name="connsiteY2" fmla="*/ 0 h 4680483"/>
              <a:gd name="connsiteX3" fmla="*/ 5163207 w 5178059"/>
              <a:gd name="connsiteY3" fmla="*/ 4677602 h 4680483"/>
              <a:gd name="connsiteX4" fmla="*/ 0 w 5178059"/>
              <a:gd name="connsiteY4" fmla="*/ 4680483 h 46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8059" h="4680483">
                <a:moveTo>
                  <a:pt x="0" y="4680483"/>
                </a:moveTo>
                <a:lnTo>
                  <a:pt x="1703509" y="0"/>
                </a:lnTo>
                <a:lnTo>
                  <a:pt x="5178059" y="0"/>
                </a:lnTo>
                <a:cubicBezTo>
                  <a:pt x="5172198" y="1560161"/>
                  <a:pt x="5169068" y="3117441"/>
                  <a:pt x="5163207" y="4677602"/>
                </a:cubicBezTo>
                <a:lnTo>
                  <a:pt x="0" y="4680483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68349" y="1331999"/>
            <a:ext cx="5424000" cy="5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753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ext in 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3"/>
          </p:nvPr>
        </p:nvSpPr>
        <p:spPr>
          <a:xfrm>
            <a:off x="767408" y="1332000"/>
            <a:ext cx="26160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23"/>
          </p:nvPr>
        </p:nvSpPr>
        <p:spPr>
          <a:xfrm>
            <a:off x="3575605" y="1332000"/>
            <a:ext cx="26160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5"/>
          </p:nvPr>
        </p:nvSpPr>
        <p:spPr>
          <a:xfrm>
            <a:off x="6383803" y="1332000"/>
            <a:ext cx="26160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7"/>
          </p:nvPr>
        </p:nvSpPr>
        <p:spPr>
          <a:xfrm>
            <a:off x="9192000" y="1332000"/>
            <a:ext cx="26160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2"/>
          </p:nvPr>
        </p:nvSpPr>
        <p:spPr>
          <a:xfrm>
            <a:off x="9192000" y="2736000"/>
            <a:ext cx="2616000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3"/>
          </p:nvPr>
        </p:nvSpPr>
        <p:spPr>
          <a:xfrm>
            <a:off x="6383801" y="2736000"/>
            <a:ext cx="2616000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575604" y="2736000"/>
            <a:ext cx="2616000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767405" y="2736000"/>
            <a:ext cx="2616000" cy="3765600"/>
          </a:xfrm>
        </p:spPr>
        <p:txBody>
          <a:bodyPr/>
          <a:lstStyle>
            <a:lvl1pPr marL="0" indent="0">
              <a:buNone/>
              <a:tabLst/>
              <a:defRPr/>
            </a:lvl1pPr>
            <a:lvl2pPr marL="0" indent="0">
              <a:buNone/>
              <a:tabLst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tabLst/>
              <a:defRPr/>
            </a:lvl4pPr>
            <a:lvl5pPr marL="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12844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ext in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768350" y="1332000"/>
            <a:ext cx="54229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23"/>
          </p:nvPr>
        </p:nvSpPr>
        <p:spPr>
          <a:xfrm>
            <a:off x="6384002" y="1332000"/>
            <a:ext cx="54229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31"/>
          </p:nvPr>
        </p:nvSpPr>
        <p:spPr>
          <a:xfrm>
            <a:off x="767406" y="2736000"/>
            <a:ext cx="5424604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32"/>
          </p:nvPr>
        </p:nvSpPr>
        <p:spPr>
          <a:xfrm>
            <a:off x="6384032" y="2736000"/>
            <a:ext cx="5423968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3654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ext i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3"/>
          </p:nvPr>
        </p:nvSpPr>
        <p:spPr>
          <a:xfrm>
            <a:off x="767407" y="1332000"/>
            <a:ext cx="5423844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25"/>
          </p:nvPr>
        </p:nvSpPr>
        <p:spPr>
          <a:xfrm>
            <a:off x="6383803" y="1332000"/>
            <a:ext cx="26160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7"/>
          </p:nvPr>
        </p:nvSpPr>
        <p:spPr>
          <a:xfrm>
            <a:off x="9192000" y="1332000"/>
            <a:ext cx="2616000" cy="1260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31"/>
          </p:nvPr>
        </p:nvSpPr>
        <p:spPr>
          <a:xfrm>
            <a:off x="767406" y="2736000"/>
            <a:ext cx="5424604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32"/>
          </p:nvPr>
        </p:nvSpPr>
        <p:spPr>
          <a:xfrm>
            <a:off x="9192000" y="2736000"/>
            <a:ext cx="2616000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33"/>
          </p:nvPr>
        </p:nvSpPr>
        <p:spPr>
          <a:xfrm>
            <a:off x="6383801" y="2736000"/>
            <a:ext cx="2616000" cy="3765600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3175" indent="0">
              <a:buNone/>
              <a:defRPr/>
            </a:lvl2pPr>
            <a:lvl3pPr marL="0" indent="0">
              <a:buNone/>
              <a:tabLst/>
              <a:defRPr/>
            </a:lvl3pPr>
            <a:lvl4pPr marL="0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5727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552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5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84000" y="773999"/>
            <a:ext cx="5424000" cy="180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768000" y="773999"/>
            <a:ext cx="5424000" cy="37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384000" y="2728799"/>
            <a:ext cx="2616000" cy="180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576000" y="4683600"/>
            <a:ext cx="5424000" cy="180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768000" y="4683600"/>
            <a:ext cx="2616000" cy="180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192000" y="2728798"/>
            <a:ext cx="2616000" cy="37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42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31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602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63166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2876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0189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251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6294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DDE0-D554-4161-BB79-D1E93497F620}" type="datetimeFigureOut">
              <a:rPr lang="pl-PL" smtClean="0"/>
              <a:t>2018-07-31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574E5-598D-4C19-A93D-1F2ADF65AC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6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73" r:id="rId13"/>
    <p:sldLayoutId id="2147483674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Test Przygotowania Fizycznego Sędziów </a:t>
            </a:r>
            <a:r>
              <a:rPr lang="pl-PL" dirty="0" err="1"/>
              <a:t>Futsalu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Kurs 2018 - Kleszczowo</a:t>
            </a:r>
          </a:p>
        </p:txBody>
      </p:sp>
    </p:spTree>
    <p:extLst>
      <p:ext uri="{BB962C8B-B14F-4D97-AF65-F5344CB8AC3E}">
        <p14:creationId xmlns:p14="http://schemas.microsoft.com/office/powerpoint/2010/main" val="24929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2</a:t>
            </a:fld>
            <a:endParaRPr lang="en-GB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Protokół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Rozgrzewka</a:t>
            </a:r>
          </a:p>
          <a:p>
            <a:r>
              <a:rPr lang="pl-PL" dirty="0"/>
              <a:t>Test szybkości – 2 x 20m</a:t>
            </a:r>
          </a:p>
          <a:p>
            <a:r>
              <a:rPr lang="pl-PL" dirty="0"/>
              <a:t>Przerwa 3’</a:t>
            </a:r>
          </a:p>
          <a:p>
            <a:r>
              <a:rPr lang="pl-PL" dirty="0"/>
              <a:t>Test szybkości i zdolności do zmiany kierunku – 1 x CODA</a:t>
            </a:r>
          </a:p>
          <a:p>
            <a:r>
              <a:rPr lang="pl-PL" dirty="0"/>
              <a:t>Przerwa 6’</a:t>
            </a:r>
          </a:p>
          <a:p>
            <a:r>
              <a:rPr lang="pl-PL" dirty="0"/>
              <a:t>Test wytrzymałości – ARIET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67408" y="5229200"/>
            <a:ext cx="1123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Test odbędzie się na boisku do FUTSALU. W związku z tym sędzia powinien posiadać odpowiednie do tej nawierzchni obuwie umożliwiające mu bieg z szybką zmianą kierunku.</a:t>
            </a:r>
          </a:p>
        </p:txBody>
      </p:sp>
    </p:spTree>
    <p:extLst>
      <p:ext uri="{BB962C8B-B14F-4D97-AF65-F5344CB8AC3E}">
        <p14:creationId xmlns:p14="http://schemas.microsoft.com/office/powerpoint/2010/main" val="217461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3</a:t>
            </a:fld>
            <a:endParaRPr lang="en-GB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 x 20m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4162873"/>
            <a:ext cx="6321287" cy="270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35360" y="1772816"/>
            <a:ext cx="11377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Test polega na przebiegnięcie dystansu  poniżej lub równo z wyznaczonym limicie czasu.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Start – dynamiczny – pachołki startowe są umieszczone 50cm przed bramką startową.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Pomiar – elektroniczny (fotokomórki).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Ilość powtórzeń – 1. W przypadku przebiegnięcia odcinka wolniej niż limit, sędzia może powtórzyć test. Możliwy jest tylko jeden bieg poprawkowy. W przypadku ponownego przebiegnięcia wolniejszego niż wyznaczony limit, sędzia nie będzie dopuszczony do kontynuowania testu.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256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4</a:t>
            </a:fld>
            <a:endParaRPr lang="en-GB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CODA </a:t>
            </a:r>
            <a:br>
              <a:rPr lang="pl-PL" dirty="0"/>
            </a:br>
            <a:r>
              <a:rPr lang="en-GB" sz="2200" dirty="0"/>
              <a:t>(Change Of Direction A</a:t>
            </a:r>
            <a:r>
              <a:rPr lang="pl-PL" sz="2200" dirty="0"/>
              <a:t>b</a:t>
            </a:r>
            <a:r>
              <a:rPr lang="en-GB" sz="2200" dirty="0" err="1"/>
              <a:t>ility</a:t>
            </a:r>
            <a:r>
              <a:rPr lang="en-GB" sz="2200" dirty="0"/>
              <a:t>)</a:t>
            </a:r>
            <a:endParaRPr lang="en-US" sz="2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35360" y="1772816"/>
            <a:ext cx="11377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Test polega na przebiegnięcie dystansu  poniżej lub równo z wyznaczonym limicie czasu.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Start – dynamiczny – pachołki startowe są umieszczone 50cm przed bramką startową.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Sędzia podczas testu porusza się biegiem na wprost (czerwone strzałki) oraz krokiem dostawnym (zielone strzałki).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Pomiar – elektroniczny (fotokomórki).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Ilość powtórzeń – 1. W przypadku przebiegnięcia odcinka wolniej niż limit, sędzia może powtórzyć test. Możliwy jest tylko jeden bieg poprawkowy. W przypadku ponownego przebiegnięcia wolniejszego niż wyznaczony limit, sędzia nie będzie dopuszczony do kontynuowania testu.</a:t>
            </a:r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83" y="4077072"/>
            <a:ext cx="611671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244" y="4797152"/>
            <a:ext cx="3705308" cy="132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08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5</a:t>
            </a:fld>
            <a:endParaRPr lang="en-GB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ARIET </a:t>
            </a:r>
            <a:br>
              <a:rPr lang="pl-PL" dirty="0"/>
            </a:br>
            <a:r>
              <a:rPr lang="en-US" sz="2200" dirty="0"/>
              <a:t>(Assistant Referee Intermittent Endurance Test)</a:t>
            </a:r>
            <a:r>
              <a:rPr lang="pl-PL" sz="2200" dirty="0"/>
              <a:t> </a:t>
            </a:r>
            <a:endParaRPr lang="en-US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35360" y="1772816"/>
            <a:ext cx="11377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Test polega na przebiegnięcie pokonanie wyznaczonego dystansu poniżej limitu lub równo z wyznaczonym limicie czasu.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Sędzia na zmianę porusza się: biegiem (czerwone strzałki), marszem (niebieskie strzałki, krokiem dostawnym (zielone strzałki).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Limit czasu będzie określony poprzez sygnały dźwiękowe.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Start – sędzia rozpoczyna bieg z pachołków „B” po usłyszeniu sygnału startowego.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Meta – sędzia powinien znaleźć się na linii oznaczonej pachołkami „B” przed lub równo z dźwiękiem wyznaczającym limit czasu potrzebny do pokonania dystansu 40m biegiem lub dystansu 25m krokiem dostawnym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Ścieżka dźwiękowa do testu: Yo-yo </a:t>
            </a:r>
            <a:r>
              <a:rPr lang="pl-PL" dirty="0" err="1"/>
              <a:t>intermittent</a:t>
            </a:r>
            <a:r>
              <a:rPr lang="pl-PL" dirty="0"/>
              <a:t> </a:t>
            </a:r>
            <a:r>
              <a:rPr lang="pl-PL" dirty="0" err="1"/>
              <a:t>endurance</a:t>
            </a:r>
            <a:r>
              <a:rPr lang="pl-PL" dirty="0"/>
              <a:t> test </a:t>
            </a:r>
            <a:r>
              <a:rPr lang="pl-PL" dirty="0" err="1"/>
              <a:t>level</a:t>
            </a:r>
            <a:r>
              <a:rPr lang="pl-PL" dirty="0"/>
              <a:t>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W przypadku wybiegnięcia przed sygnałem startu, osiągnięcia linii mety po sygnale, lub nie pokonania dystansu: za pierwszym razem sędzia otrzyma ostrzeżenie. Po drugim razie sędzia test będzie przerwany i sędzia nie może kontynuować biegu.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Koniec testu – osiągnięcie wyznaczonego limitu dla danej kategorii.</a:t>
            </a: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4" y="5669842"/>
            <a:ext cx="3421013" cy="118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68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6</a:t>
            </a:fld>
            <a:endParaRPr lang="en-GB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ARIET </a:t>
            </a:r>
            <a:br>
              <a:rPr lang="pl-PL" dirty="0"/>
            </a:br>
            <a:r>
              <a:rPr lang="en-US" sz="2200" dirty="0"/>
              <a:t>(Assistant Referee Intermittent Endurance Test)</a:t>
            </a:r>
            <a:r>
              <a:rPr lang="pl-PL" sz="2200" dirty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700808"/>
            <a:ext cx="829318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469" y="4941168"/>
            <a:ext cx="4713362" cy="146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52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t>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Limity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587083"/>
              </p:ext>
            </p:extLst>
          </p:nvPr>
        </p:nvGraphicFramePr>
        <p:xfrm>
          <a:off x="1175761" y="1772816"/>
          <a:ext cx="9840478" cy="373742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641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60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>
                          <a:effectLst/>
                        </a:rPr>
                        <a:t>FUTSAL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Szybkość -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m               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CODA 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ARIET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Dystans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3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Sędziowie FIFA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3"30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10"00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15,5_3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3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EKSTRAKLASA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3"30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10"00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15,5_3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3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TOP AMATOR A, B</a:t>
                      </a:r>
                      <a:r>
                        <a:rPr lang="pl-PL" sz="1400" u="none" strike="noStrike">
                          <a:effectLst/>
                        </a:rPr>
                        <a:t>,</a:t>
                      </a:r>
                      <a:r>
                        <a:rPr lang="pl-PL" sz="1400" u="none" strike="noStrike" baseline="0">
                          <a:effectLst/>
                        </a:rPr>
                        <a:t> C, KANDYDACI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3"40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10"10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3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KOBIETY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3"50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10"20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14,5_3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3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74E5-598D-4C19-A93D-1F2ADF65AC1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Prostokąt 4"/>
          <p:cNvSpPr/>
          <p:nvPr/>
        </p:nvSpPr>
        <p:spPr>
          <a:xfrm>
            <a:off x="911424" y="1700808"/>
            <a:ext cx="105851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Test odbędzie się na boisku do FUTSALU. W związku z tym sędzia powinien posiadać odpowiednie do tej nawierzchni obuwie umożliwiające mu bieg z szybką zmianą kierunku.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 przypadku nie zdania testu będzie możliwa zdawania poprawkowego testu zgodnego z limitami wyznaczonymi przez FIFA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Plik ze ścieżką dźwiękową do testu ARIET można pobrać ze strony : futsalowcy.pl (test yo-yo)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Sędzia przed przystąpieniem do testu powinien okazać AKTUALNE BADANIA LEKARSKIE umożliwiające mu uczestniczenie w zajęciach sportowych.</a:t>
            </a:r>
          </a:p>
        </p:txBody>
      </p:sp>
    </p:spTree>
    <p:extLst>
      <p:ext uri="{BB962C8B-B14F-4D97-AF65-F5344CB8AC3E}">
        <p14:creationId xmlns:p14="http://schemas.microsoft.com/office/powerpoint/2010/main" val="624825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522</Words>
  <Application>Microsoft Office PowerPoint</Application>
  <PresentationFormat>Panoramiczny</PresentationFormat>
  <Paragraphs>70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Test Przygotowania Fizycznego Sędziów Futsalu</vt:lpstr>
      <vt:lpstr>Protokół</vt:lpstr>
      <vt:lpstr>1 x 20m</vt:lpstr>
      <vt:lpstr>CODA  (Change Of Direction Ability)</vt:lpstr>
      <vt:lpstr>ARIET  (Assistant Referee Intermittent Endurance Test) </vt:lpstr>
      <vt:lpstr>ARIET  (Assistant Referee Intermittent Endurance Test) </vt:lpstr>
      <vt:lpstr>Limity</vt:lpstr>
      <vt:lpstr>UWAGI</vt:lpstr>
    </vt:vector>
  </TitlesOfParts>
  <Company>FIFA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Baumann, Christoph (FIFA)</dc:creator>
  <cp:lastModifiedBy>Przemysław Sarosiek</cp:lastModifiedBy>
  <cp:revision>138</cp:revision>
  <cp:lastPrinted>2014-11-25T08:15:19Z</cp:lastPrinted>
  <dcterms:created xsi:type="dcterms:W3CDTF">2013-11-01T10:46:36Z</dcterms:created>
  <dcterms:modified xsi:type="dcterms:W3CDTF">2018-07-31T09:27:09Z</dcterms:modified>
</cp:coreProperties>
</file>